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5143500" type="screen16x9"/>
  <p:notesSz cx="6858000" cy="9144000"/>
  <p:defaultTextStyle>
    <a:defPPr>
      <a:defRPr lang="es-C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C5FF"/>
    <a:srgbClr val="FFB8E5"/>
    <a:srgbClr val="FFD3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9"/>
    <p:restoredTop sz="94607"/>
  </p:normalViewPr>
  <p:slideViewPr>
    <p:cSldViewPr snapToGrid="0" snapToObjects="1">
      <p:cViewPr varScale="1">
        <p:scale>
          <a:sx n="165" d="100"/>
          <a:sy n="165" d="100"/>
        </p:scale>
        <p:origin x="736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6139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426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532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30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006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6450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98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122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582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047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018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BB5E-6652-3943-9BE9-59BEB1C69D23}" type="datetimeFigureOut">
              <a:rPr lang="es-CL" smtClean="0"/>
              <a:pPr/>
              <a:t>27-04-20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FBE1F-5329-324B-A201-58B82AEC6BC7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80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080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284;p6">
            <a:extLst>
              <a:ext uri="{FF2B5EF4-FFF2-40B4-BE49-F238E27FC236}">
                <a16:creationId xmlns:a16="http://schemas.microsoft.com/office/drawing/2014/main" id="{63EB6A43-DEDD-9844-BFAC-E8D4802741B0}"/>
              </a:ext>
            </a:extLst>
          </p:cNvPr>
          <p:cNvSpPr/>
          <p:nvPr/>
        </p:nvSpPr>
        <p:spPr>
          <a:xfrm rot="170640">
            <a:off x="271597" y="858268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3" name="Google Shape;284;p6">
            <a:extLst>
              <a:ext uri="{FF2B5EF4-FFF2-40B4-BE49-F238E27FC236}">
                <a16:creationId xmlns:a16="http://schemas.microsoft.com/office/drawing/2014/main" id="{8B10F716-55DF-5A43-8D7F-3C698B7BCC1F}"/>
              </a:ext>
            </a:extLst>
          </p:cNvPr>
          <p:cNvSpPr/>
          <p:nvPr/>
        </p:nvSpPr>
        <p:spPr>
          <a:xfrm rot="21012045">
            <a:off x="354832" y="1570366"/>
            <a:ext cx="938308" cy="870851"/>
          </a:xfrm>
          <a:prstGeom prst="rect">
            <a:avLst/>
          </a:prstGeom>
          <a:solidFill>
            <a:srgbClr val="FFB8E5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4" name="Google Shape;284;p6">
            <a:extLst>
              <a:ext uri="{FF2B5EF4-FFF2-40B4-BE49-F238E27FC236}">
                <a16:creationId xmlns:a16="http://schemas.microsoft.com/office/drawing/2014/main" id="{9F1CCBC0-603A-D449-9289-E94F5EA2BD5C}"/>
              </a:ext>
            </a:extLst>
          </p:cNvPr>
          <p:cNvSpPr/>
          <p:nvPr/>
        </p:nvSpPr>
        <p:spPr>
          <a:xfrm>
            <a:off x="328028" y="2136324"/>
            <a:ext cx="938308" cy="870851"/>
          </a:xfrm>
          <a:prstGeom prst="rect">
            <a:avLst/>
          </a:prstGeom>
          <a:solidFill>
            <a:srgbClr val="73C5F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5" name="Google Shape;284;p6">
            <a:extLst>
              <a:ext uri="{FF2B5EF4-FFF2-40B4-BE49-F238E27FC236}">
                <a16:creationId xmlns:a16="http://schemas.microsoft.com/office/drawing/2014/main" id="{0F034B5B-1359-FA42-946A-CD9BBBC9D07C}"/>
              </a:ext>
            </a:extLst>
          </p:cNvPr>
          <p:cNvSpPr/>
          <p:nvPr/>
        </p:nvSpPr>
        <p:spPr>
          <a:xfrm rot="525766">
            <a:off x="263292" y="2727043"/>
            <a:ext cx="938308" cy="870851"/>
          </a:xfrm>
          <a:prstGeom prst="rect">
            <a:avLst/>
          </a:prstGeom>
          <a:solidFill>
            <a:srgbClr val="FFD317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6" name="Google Shape;284;p6">
            <a:extLst>
              <a:ext uri="{FF2B5EF4-FFF2-40B4-BE49-F238E27FC236}">
                <a16:creationId xmlns:a16="http://schemas.microsoft.com/office/drawing/2014/main" id="{AF0576D4-4EF1-304E-B01A-366643E918FC}"/>
              </a:ext>
            </a:extLst>
          </p:cNvPr>
          <p:cNvSpPr/>
          <p:nvPr/>
        </p:nvSpPr>
        <p:spPr>
          <a:xfrm>
            <a:off x="279476" y="3398682"/>
            <a:ext cx="938308" cy="870851"/>
          </a:xfrm>
          <a:prstGeom prst="rect">
            <a:avLst/>
          </a:prstGeom>
          <a:solidFill>
            <a:srgbClr val="FFB8E5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7" name="Google Shape;284;p6">
            <a:extLst>
              <a:ext uri="{FF2B5EF4-FFF2-40B4-BE49-F238E27FC236}">
                <a16:creationId xmlns:a16="http://schemas.microsoft.com/office/drawing/2014/main" id="{DDFC2D7A-05CF-4649-A6DB-FE6AE73E799D}"/>
              </a:ext>
            </a:extLst>
          </p:cNvPr>
          <p:cNvSpPr/>
          <p:nvPr/>
        </p:nvSpPr>
        <p:spPr>
          <a:xfrm rot="21101053">
            <a:off x="271384" y="3916572"/>
            <a:ext cx="938308" cy="870851"/>
          </a:xfrm>
          <a:prstGeom prst="rect">
            <a:avLst/>
          </a:prstGeom>
          <a:solidFill>
            <a:srgbClr val="73C5FF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latin typeface="Calibri"/>
                <a:ea typeface="Calibri"/>
                <a:cs typeface="Calibri"/>
                <a:sym typeface="Calibri"/>
              </a:rPr>
              <a:t>Pósit</a:t>
            </a:r>
          </a:p>
        </p:txBody>
      </p:sp>
    </p:spTree>
    <p:extLst>
      <p:ext uri="{BB962C8B-B14F-4D97-AF65-F5344CB8AC3E}">
        <p14:creationId xmlns:p14="http://schemas.microsoft.com/office/powerpoint/2010/main" val="3221474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84;p6">
            <a:extLst>
              <a:ext uri="{FF2B5EF4-FFF2-40B4-BE49-F238E27FC236}">
                <a16:creationId xmlns:a16="http://schemas.microsoft.com/office/drawing/2014/main" id="{17D09AB9-FD48-F446-AC15-27D62EDB1C3E}"/>
              </a:ext>
            </a:extLst>
          </p:cNvPr>
          <p:cNvSpPr/>
          <p:nvPr/>
        </p:nvSpPr>
        <p:spPr>
          <a:xfrm rot="170640">
            <a:off x="271597" y="858268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7" name="Google Shape;284;p6">
            <a:extLst>
              <a:ext uri="{FF2B5EF4-FFF2-40B4-BE49-F238E27FC236}">
                <a16:creationId xmlns:a16="http://schemas.microsoft.com/office/drawing/2014/main" id="{A99203CC-0CCD-554A-9CBB-94E4A699CA4C}"/>
              </a:ext>
            </a:extLst>
          </p:cNvPr>
          <p:cNvSpPr/>
          <p:nvPr/>
        </p:nvSpPr>
        <p:spPr>
          <a:xfrm rot="21012045">
            <a:off x="354832" y="1570366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8" name="Google Shape;284;p6">
            <a:extLst>
              <a:ext uri="{FF2B5EF4-FFF2-40B4-BE49-F238E27FC236}">
                <a16:creationId xmlns:a16="http://schemas.microsoft.com/office/drawing/2014/main" id="{525AEAC8-45A7-F049-92A3-B95D72814383}"/>
              </a:ext>
            </a:extLst>
          </p:cNvPr>
          <p:cNvSpPr/>
          <p:nvPr/>
        </p:nvSpPr>
        <p:spPr>
          <a:xfrm>
            <a:off x="328028" y="2136324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9" name="Google Shape;284;p6">
            <a:extLst>
              <a:ext uri="{FF2B5EF4-FFF2-40B4-BE49-F238E27FC236}">
                <a16:creationId xmlns:a16="http://schemas.microsoft.com/office/drawing/2014/main" id="{AF31AC55-C561-7946-995A-AA951B3AD401}"/>
              </a:ext>
            </a:extLst>
          </p:cNvPr>
          <p:cNvSpPr/>
          <p:nvPr/>
        </p:nvSpPr>
        <p:spPr>
          <a:xfrm rot="525766">
            <a:off x="263292" y="2727043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0" name="Google Shape;284;p6">
            <a:extLst>
              <a:ext uri="{FF2B5EF4-FFF2-40B4-BE49-F238E27FC236}">
                <a16:creationId xmlns:a16="http://schemas.microsoft.com/office/drawing/2014/main" id="{CEC3B1BA-E8A4-1040-9D12-946F754FA3DB}"/>
              </a:ext>
            </a:extLst>
          </p:cNvPr>
          <p:cNvSpPr/>
          <p:nvPr/>
        </p:nvSpPr>
        <p:spPr>
          <a:xfrm>
            <a:off x="279476" y="3398682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  <p:sp>
        <p:nvSpPr>
          <p:cNvPr id="11" name="Google Shape;284;p6">
            <a:extLst>
              <a:ext uri="{FF2B5EF4-FFF2-40B4-BE49-F238E27FC236}">
                <a16:creationId xmlns:a16="http://schemas.microsoft.com/office/drawing/2014/main" id="{0C8D52D5-FB3B-6C4F-BAE3-0920B5ECB9FE}"/>
              </a:ext>
            </a:extLst>
          </p:cNvPr>
          <p:cNvSpPr/>
          <p:nvPr/>
        </p:nvSpPr>
        <p:spPr>
          <a:xfrm rot="21101053">
            <a:off x="271384" y="3916572"/>
            <a:ext cx="938308" cy="870851"/>
          </a:xfrm>
          <a:prstGeom prst="rect">
            <a:avLst/>
          </a:prstGeom>
          <a:solidFill>
            <a:srgbClr val="FFD319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107000"/>
              </a:lnSpc>
            </a:pPr>
            <a:r>
              <a:rPr lang="es-CL" sz="1100" dirty="0">
                <a:ea typeface="Calibri"/>
                <a:cs typeface="Calibri"/>
                <a:sym typeface="Calibri"/>
              </a:rPr>
              <a:t>Pósit</a:t>
            </a:r>
          </a:p>
        </p:txBody>
      </p:sp>
    </p:spTree>
    <p:extLst>
      <p:ext uri="{BB962C8B-B14F-4D97-AF65-F5344CB8AC3E}">
        <p14:creationId xmlns:p14="http://schemas.microsoft.com/office/powerpoint/2010/main" val="329633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72EBE40-27DD-0143-AD34-2A37D1830E1E}"/>
              </a:ext>
            </a:extLst>
          </p:cNvPr>
          <p:cNvSpPr txBox="1"/>
          <p:nvPr/>
        </p:nvSpPr>
        <p:spPr>
          <a:xfrm>
            <a:off x="1410131" y="1318773"/>
            <a:ext cx="4984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Ingrese acá el </a:t>
            </a:r>
            <a:r>
              <a:rPr lang="es-CL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qué </a:t>
            </a:r>
            <a:r>
              <a:rPr lang="es-CL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definido en el taller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6DC725E-FCC4-DC42-B1CF-190B12B5F3E4}"/>
              </a:ext>
            </a:extLst>
          </p:cNvPr>
          <p:cNvSpPr txBox="1"/>
          <p:nvPr/>
        </p:nvSpPr>
        <p:spPr>
          <a:xfrm>
            <a:off x="2306978" y="1033916"/>
            <a:ext cx="49841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Ingrese acá el nombre del proyecto</a:t>
            </a:r>
          </a:p>
        </p:txBody>
      </p:sp>
    </p:spTree>
    <p:extLst>
      <p:ext uri="{BB962C8B-B14F-4D97-AF65-F5344CB8AC3E}">
        <p14:creationId xmlns:p14="http://schemas.microsoft.com/office/powerpoint/2010/main" val="820693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27</Words>
  <Application>Microsoft Macintosh PowerPoint</Application>
  <PresentationFormat>Presentación en pantalla (16:9)</PresentationFormat>
  <Paragraphs>14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13</cp:revision>
  <dcterms:created xsi:type="dcterms:W3CDTF">2020-04-21T20:48:23Z</dcterms:created>
  <dcterms:modified xsi:type="dcterms:W3CDTF">2020-04-27T14:51:46Z</dcterms:modified>
</cp:coreProperties>
</file>